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78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MOOC Student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84960"/>
            <a:ext cx="8975652" cy="45920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processed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launches on 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and occurrence of 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and occurrence of mission outcome per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and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</a:t>
            </a: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you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Retrieve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recent date from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minimum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carried by the booster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launched 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Friday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44320"/>
            <a:ext cx="10515600" cy="4682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 you added those objects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geo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Choose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optimal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3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 you added those plots and interactions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7377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2 classes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the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logistic regression object then create a </a:t>
            </a:r>
            <a:r>
              <a:rPr lang="en-US" sz="24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 present your model development process using key phrases and flowchart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747907" cy="44617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9" y="2681126"/>
            <a:ext cx="10858052" cy="212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2784075"/>
            <a:ext cx="10859006" cy="23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687961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68" y="2574172"/>
            <a:ext cx="7000547" cy="30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5"/>
            <a:ext cx="10515600" cy="45354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0" y="2943710"/>
            <a:ext cx="10586602" cy="23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646960"/>
            <a:ext cx="11148508" cy="23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8344"/>
            <a:ext cx="10515600" cy="488886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48" y="2262142"/>
            <a:ext cx="5015873" cy="34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06880"/>
            <a:ext cx="9282377" cy="47203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the EDA with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 of the Falcon 9 lands successfully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22400"/>
            <a:ext cx="9997170" cy="450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wants to launch rockets with minimal costs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price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launch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stage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 and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Use flowcharts and key phrases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Built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evaluated, improved, and found the best classification model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give us data about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launches,including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information about the rocket used, payload delivered, launch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specifications,landing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specifications, and landing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 some HTML tables that contain valuable Falcon 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records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val 1"/>
          <p:cNvSpPr/>
          <p:nvPr/>
        </p:nvSpPr>
        <p:spPr>
          <a:xfrm>
            <a:off x="6027811" y="3409420"/>
            <a:ext cx="1947333" cy="100753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endParaRPr lang="en-MY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8815612" y="4588275"/>
            <a:ext cx="1947333" cy="10075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Past Launch</a:t>
            </a:r>
            <a:endParaRPr lang="en-MY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8640762" y="2230565"/>
            <a:ext cx="2318054" cy="10075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Capsules</a:t>
            </a:r>
            <a:endParaRPr lang="en-MY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8815614" y="3409420"/>
            <a:ext cx="1947333" cy="10075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Cores</a:t>
            </a:r>
            <a:endParaRPr lang="en-MY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94600" y="3039533"/>
            <a:ext cx="1120172" cy="36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75144" y="3913186"/>
            <a:ext cx="8404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594600" y="4452359"/>
            <a:ext cx="1181931" cy="491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27810" y="3312160"/>
            <a:ext cx="2367271" cy="1239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BeautifulSoup</a:t>
            </a:r>
            <a:endParaRPr lang="en-MY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8714772" y="3312160"/>
            <a:ext cx="2336800" cy="1239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 smtClean="0"/>
              <a:t>Launch Records</a:t>
            </a:r>
            <a:endParaRPr lang="en-MY" dirty="0"/>
          </a:p>
        </p:txBody>
      </p:sp>
      <p:cxnSp>
        <p:nvCxnSpPr>
          <p:cNvPr id="12" name="Straight Arrow Connector 11"/>
          <p:cNvCxnSpPr>
            <a:stCxn id="5" idx="6"/>
            <a:endCxn id="7" idx="2"/>
          </p:cNvCxnSpPr>
          <p:nvPr/>
        </p:nvCxnSpPr>
        <p:spPr>
          <a:xfrm>
            <a:off x="8395081" y="3931920"/>
            <a:ext cx="319691" cy="0"/>
          </a:xfrm>
          <a:prstGeom prst="straightConnector1">
            <a:avLst/>
          </a:prstGeom>
          <a:ln w="5715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155be751-a274-42e8-93fb-f39d3b9bccc8"/>
    <ds:schemaRef ds:uri="f80a141d-92ca-4d3d-9308-f7e7b1d44ce8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1573</Words>
  <Application>Microsoft Office PowerPoint</Application>
  <PresentationFormat>Widescreen</PresentationFormat>
  <Paragraphs>300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Dennis</cp:lastModifiedBy>
  <cp:revision>244</cp:revision>
  <dcterms:created xsi:type="dcterms:W3CDTF">2021-04-29T18:58:34Z</dcterms:created>
  <dcterms:modified xsi:type="dcterms:W3CDTF">2023-08-08T07:23:30Z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